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8"/>
  </p:notesMasterIdLst>
  <p:sldIdLst>
    <p:sldId id="256" r:id="rId2"/>
    <p:sldId id="276" r:id="rId3"/>
    <p:sldId id="257" r:id="rId4"/>
    <p:sldId id="258" r:id="rId5"/>
    <p:sldId id="259" r:id="rId6"/>
    <p:sldId id="264" r:id="rId7"/>
    <p:sldId id="265" r:id="rId8"/>
    <p:sldId id="269" r:id="rId9"/>
    <p:sldId id="270" r:id="rId10"/>
    <p:sldId id="271" r:id="rId11"/>
    <p:sldId id="272" r:id="rId12"/>
    <p:sldId id="273" r:id="rId13"/>
    <p:sldId id="274" r:id="rId14"/>
    <p:sldId id="277" r:id="rId15"/>
    <p:sldId id="278" r:id="rId16"/>
    <p:sldId id="27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4"/>
    <p:restoredTop sz="94433"/>
  </p:normalViewPr>
  <p:slideViewPr>
    <p:cSldViewPr snapToGrid="0" snapToObjects="1">
      <p:cViewPr varScale="1">
        <p:scale>
          <a:sx n="93" d="100"/>
          <a:sy n="93" d="100"/>
        </p:scale>
        <p:origin x="16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37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extLst>
      <p:ext uri="{BB962C8B-B14F-4D97-AF65-F5344CB8AC3E}">
        <p14:creationId xmlns:p14="http://schemas.microsoft.com/office/powerpoint/2010/main" val="61840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111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dirty="0">
                <a:solidFill>
                  <a:schemeClr val="dk1"/>
                </a:solidFill>
              </a:rPr>
              <a:t>Note:	Speed up the video to 2x </a:t>
            </a:r>
          </a:p>
          <a:p>
            <a:pPr lvl="0">
              <a:spcBef>
                <a:spcPts val="0"/>
              </a:spcBef>
              <a:buClr>
                <a:schemeClr val="dk1"/>
              </a:buClr>
              <a:buSzPct val="100000"/>
              <a:buFont typeface="Arial"/>
              <a:buNone/>
            </a:pPr>
            <a:r>
              <a:rPr lang="en" dirty="0">
                <a:solidFill>
                  <a:schemeClr val="dk1"/>
                </a:solidFill>
              </a:rPr>
              <a:t>	The black areas are countries that we don’t have any data for </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4375" y="0"/>
            <a:ext cx="7715250" cy="5143500"/>
          </a:xfrm>
          <a:prstGeom prst="rect">
            <a:avLst/>
          </a:prstGeom>
        </p:spPr>
      </p:pic>
    </p:spTree>
    <p:extLst>
      <p:ext uri="{BB962C8B-B14F-4D97-AF65-F5344CB8AC3E}">
        <p14:creationId xmlns:p14="http://schemas.microsoft.com/office/powerpoint/2010/main" val="113232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14375" y="0"/>
            <a:ext cx="7715250" cy="5143500"/>
          </a:xfrm>
          <a:prstGeom prst="rect">
            <a:avLst/>
          </a:prstGeom>
        </p:spPr>
      </p:pic>
    </p:spTree>
    <p:extLst>
      <p:ext uri="{BB962C8B-B14F-4D97-AF65-F5344CB8AC3E}">
        <p14:creationId xmlns:p14="http://schemas.microsoft.com/office/powerpoint/2010/main" val="1648821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Goals</a:t>
            </a:r>
          </a:p>
        </p:txBody>
      </p:sp>
      <p:sp>
        <p:nvSpPr>
          <p:cNvPr id="77" name="Shape 7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Analyze Refugee Data and make a correlation as to why they are leaving or entering a country</a:t>
            </a:r>
          </a:p>
          <a:p>
            <a:pPr marL="457200" lvl="0" indent="-342900" rtl="0">
              <a:spcBef>
                <a:spcPts val="0"/>
              </a:spcBef>
            </a:pPr>
            <a:r>
              <a:rPr lang="en" dirty="0"/>
              <a:t>Find which factors are the major influence</a:t>
            </a:r>
          </a:p>
          <a:p>
            <a:pPr marL="457200" lvl="0" indent="-342900" rtl="0">
              <a:spcBef>
                <a:spcPts val="0"/>
              </a:spcBef>
            </a:pPr>
            <a:r>
              <a:rPr lang="en" dirty="0"/>
              <a:t>Given Time we would also like to figure out if another factor is terrorism, militant groups and internal </a:t>
            </a:r>
            <a:r>
              <a:rPr lang="en" dirty="0" smtClean="0"/>
              <a:t>conflict</a:t>
            </a:r>
            <a:r>
              <a:rPr lang="en-US" dirty="0" smtClean="0"/>
              <a:t>s</a:t>
            </a:r>
            <a:endParaRPr lang="en" dirty="0"/>
          </a:p>
        </p:txBody>
      </p:sp>
    </p:spTree>
    <p:extLst>
      <p:ext uri="{BB962C8B-B14F-4D97-AF65-F5344CB8AC3E}">
        <p14:creationId xmlns:p14="http://schemas.microsoft.com/office/powerpoint/2010/main" val="1906158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442"/>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719</Words>
  <Application>Microsoft Macintosh PowerPoint</Application>
  <PresentationFormat>On-screen Show (16:9)</PresentationFormat>
  <Paragraphs>59</Paragraphs>
  <Slides>16</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Raleway</vt:lpstr>
      <vt:lpstr>Source Sans Pro</vt:lpstr>
      <vt:lpstr>Arial</vt:lpstr>
      <vt:lpstr>Plum</vt:lpstr>
      <vt:lpstr>World Refugee Forecast </vt:lpstr>
      <vt:lpstr>Goals</vt:lpstr>
      <vt:lpstr>Progress and Strategy Summary </vt:lpstr>
      <vt:lpstr>Average Refugee Population (1990-2016)</vt:lpstr>
      <vt:lpstr>Average Asylum Seekers Population (1990-2016)</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PowerPoint Presentation</vt:lpstr>
      <vt:lpstr>PowerPoint Presentation</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7</cp:revision>
  <dcterms:modified xsi:type="dcterms:W3CDTF">2017-11-01T19:29:10Z</dcterms:modified>
</cp:coreProperties>
</file>